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82" y="3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0-11T04:55:36.129"/>
    </inkml:context>
    <inkml:brush xml:id="br0">
      <inkml:brushProperty name="width" value="0.35" units="cm"/>
      <inkml:brushProperty name="height" value="2.1" units="cm"/>
      <inkml:brushProperty name="color" value="#FFFFFF"/>
      <inkml:brushProperty name="ignorePressure" value="1"/>
      <inkml:brushProperty name="inkEffects" value="pencil"/>
    </inkml:brush>
  </inkml:definitions>
  <inkml:trace contextRef="#ctx0" brushRef="#br0">0 1997,'0'-4,"0"-7,0-6,0-4,0-3,0-3,0-1,0 0,0 0,0 0,0 0,0 1,0 0,0-1,0 1,0 0,0 0,0 0,0 0,0 0,0 1,0-1,0 0,0 0,0-1,0 1,0 0,0 0,0-4,0-7,0-1,0 1,0 3,0 3,0 2,0-3,0-1,0-3,0-5,0-14,0-1,0-1,0 5,0 7,0 7,0 5,0 4,0 3,0 0,0 2,0-1,0 0,0 0,0-1,0 1,0-1,0 0,0 0,0-1,0 1,5 0,1 0,0 0,-1 0,-1 0,-2 0,-1 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0-11T04:55:37.384"/>
    </inkml:context>
    <inkml:brush xml:id="br0">
      <inkml:brushProperty name="width" value="0.35" units="cm"/>
      <inkml:brushProperty name="height" value="2.1" units="cm"/>
      <inkml:brushProperty name="color" value="#FFFFFF"/>
      <inkml:brushProperty name="ignorePressure" value="1"/>
      <inkml:brushProperty name="inkEffects" value="pencil"/>
    </inkml:brush>
  </inkml:definitions>
  <inkml:trace contextRef="#ctx0" brushRef="#br0">173 0,'0'5,"0"6,0 10,0 7,0 11,0 9,0 6,0 11,0 10,0-5,0 0,0 2,0-2,0-4,0 1,0-2,0 2,0-2,0-6,0-10,0-8,0-6,0-5,0-3,0-1,0-1,0 1,0-1,0 1,0 5,0 2,0 4,0 1,0-2,0-2,0-2,0-3,0 0,0-2,0 4,0 2,0 0,0 2,-5 6,-1 4,0 0,1 1,2-3,-4-3,0-5,0-4,3 3,0-1,3 0,0-2,-4-2,-1 0,1-1,-4-1,0 4,1 2,2 0,-2-6,0-13,-3-7,0-11,2-8,-2-3,1 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0-11T04:55:38.252"/>
    </inkml:context>
    <inkml:brush xml:id="br0">
      <inkml:brushProperty name="width" value="0.35" units="cm"/>
      <inkml:brushProperty name="height" value="2.1" units="cm"/>
      <inkml:brushProperty name="color" value="#FFFFFF"/>
      <inkml:brushProperty name="ignorePressure" value="1"/>
      <inkml:brushProperty name="inkEffects" value="pencil"/>
    </inkml:brush>
  </inkml:definitions>
  <inkml:trace contextRef="#ctx0" brushRef="#br0">58 1630,'0'-9,"0"-31,0-22,0-24,0-6,-5-15,-1-12,-5 0,0 2,2-3,2 2,3 7,1 8,2 13,1 7,0 14,0 14,1 11,-1 9,1 6,-1 7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11T04:55:55.890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288 1353 24575,'4'-72'0,"3"2"0,19-83 0,-13 83 0,-9 47 0,7-37 0,-3-1 0,2-84 0,-12-528 0,3 671 0,-1 1 0,0-1 0,0 1 0,0 0 0,0-1 0,0 1 0,0-1 0,-1 1 0,1 0 0,0-1 0,-1 1 0,1 0 0,-1-1 0,1 1 0,-1 0 0,-1-2 0,2 3 0,-1 0 0,1 0 0,-1 0 0,1 0 0,-1 0 0,0 0 0,1 0 0,-1 1 0,1-1 0,-1 0 0,1 0 0,0 1 0,-1-1 0,1 0 0,-1 1 0,1-1 0,-1 0 0,1 1 0,0-1 0,-1 1 0,1-1 0,0 0 0,-1 1 0,1-1 0,0 1 0,0-1 0,-1 1 0,-3 7 0,0-1 0,1 1 0,0-1 0,-4 13 0,-57 330 0,37-191 0,-98 508 0,117-608 0,0 64 0,5-46 0,-3-20 0,-16 63 0,4-19 0,5-29 0,5-32 0,-5 82 0,11-105-339,0 0-1,-1 0 1,-5 19 0,8-36 331</inkml:trace>
</inkml:ink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E9430-44B6-4479-9B47-B79245173CC0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AA3B20-80D1-4A2F-AFFC-B7C2C5C8E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395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FD2D4-E341-3477-14BF-58F10FB5AC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833430-5958-CFCF-8856-D337A95C8A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040459-CD84-E75D-D2DB-F2EC9A830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09737-95C0-6FDF-2E75-9779EEF9E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65D613-01F3-51C5-8C87-AE69CB5C6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363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023F7-CC8A-7398-87C0-E25940B96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AC6284-ECE8-DE75-886C-B72AA7496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3B1D29-A07D-4810-0EC0-7E841BD59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19A1EC-255A-8068-F609-E99A231DE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F62030-25DE-198C-372B-954698E5C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29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7A3A1-BA4B-55A7-B564-129B1F265F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D47BED-F1A6-3B92-C123-1CAEAA4EF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C4AAA7-A781-4A78-E9A6-76A58D371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4C9AA-0572-D4CA-1F86-6AA99DC26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EDCCA-D75B-B54F-710E-FE01A8F7E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077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1DB49-E280-5ED8-E189-6F012EC83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98E9C-A994-8DEF-036C-034B71CEA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9F20A8-C7DD-7F8B-6D14-C26E92117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44A53-280F-33D8-0BB3-284E4FF07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3A2C8-A751-A39A-A81A-A59E9C0714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792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EC6D5-9BDB-C089-1109-C7C7C01EE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0368A-4658-B5D8-D89B-91C7EBA150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6600B-C5FD-F131-5ABD-47B543AF0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7FBE8E-7264-48A0-567C-864A41134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F098D-4BDD-F5C8-CC20-9055A2A2A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215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8004E-B73E-AE75-5B9B-6E01C7150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4C72A-15E9-9FFF-36B9-CD174F3D05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188559-BD4E-C72B-01F4-895DE5A875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521E07-5B82-FE51-4CF3-86F407396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D84DB1-438F-BDB6-639C-4F6324C61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6231A8-6C18-7E07-3101-6372E8FFC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084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785D6-6228-0E8D-E86A-6ABA5029A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6A049-CCE6-A4B4-057A-4E554DD3E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318328-881F-69DC-836B-EC4EA1CFFF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1EB8A3-AFAF-3AA2-DEE2-85978A260D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535E4F-DEBD-CCB6-4AAF-24BB747630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E0EE97-0425-679B-ABA0-270F67B02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99FE45-BB39-AD10-CCE5-D6320DD2B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7E3025-DDD0-3346-FE0A-9F5C5A25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542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F5B3E-224A-99FF-6A34-707B95BA8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EEB71F-2223-815C-7882-E4873003A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E499F5-6F13-836D-9409-C206F4F38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810E8-80FA-C3CD-C242-326224CD0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872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CBD4CF-5FFC-B103-5910-D5CD7C7CA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560607-CCC0-3F0D-C8F6-ABE865D26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1FB6DD-1094-2DC1-CDA8-6F1A9BB94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53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C0049-7FA9-216F-8AAF-0CDBEB0D8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E1E26-2FDB-A450-EB7C-61ED59724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A05BDE-601C-1D04-859F-B22438D4BB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B9EA2E-5EE7-C89A-EBE3-C95A2870C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5F4AB-DBE4-B7D2-324A-8DE6BF5A1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4147DF-6172-607E-0E0E-103EDA240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412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40382-F2BF-282C-0F74-96B157899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0C9D42-B7AF-6B3E-E83F-A086ED483E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9FC9D6-7911-FA56-C413-E7F9BCCF00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B4D1B-8E80-391F-84D1-17946464D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7E576-BB74-564D-2FEE-9C284AB82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E924AC-5DC1-B677-DDB9-E58C4CFD3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44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F5A275-6596-346F-E9B0-E7F737C8F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A0974D-9AC5-9FD2-8F76-15E45E61E3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92BE0C-5159-98A9-1222-149CAB624F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0A197-262A-4796-848E-B08FD2A28A6E}" type="datetimeFigureOut">
              <a:rPr lang="en-US" smtClean="0"/>
              <a:t>10/10/2023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62DD5-CE10-5CA5-C2E2-CC23948057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93475-681E-7EA8-6D4F-A6D152522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EA2A9E-3FFC-433C-825F-A9E1829476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148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slide" Target="slide4.xml"/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12" Type="http://schemas.microsoft.com/office/2007/relationships/hdphoto" Target="../media/hdphoto3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6.png"/><Relationship Id="rId5" Type="http://schemas.openxmlformats.org/officeDocument/2006/relationships/slide" Target="slide6.xml"/><Relationship Id="rId15" Type="http://schemas.microsoft.com/office/2007/relationships/hdphoto" Target="../media/hdphoto4.wdp"/><Relationship Id="rId10" Type="http://schemas.openxmlformats.org/officeDocument/2006/relationships/slide" Target="slide5.xml"/><Relationship Id="rId4" Type="http://schemas.openxmlformats.org/officeDocument/2006/relationships/image" Target="../media/image3.png"/><Relationship Id="rId9" Type="http://schemas.microsoft.com/office/2007/relationships/hdphoto" Target="../media/hdphoto2.wdp"/><Relationship Id="rId1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9.jpg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12" Type="http://schemas.microsoft.com/office/2007/relationships/hdphoto" Target="../media/hdphoto5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8.png"/><Relationship Id="rId5" Type="http://schemas.openxmlformats.org/officeDocument/2006/relationships/slide" Target="slide3.xml"/><Relationship Id="rId10" Type="http://schemas.openxmlformats.org/officeDocument/2006/relationships/slide" Target="slide7.xml"/><Relationship Id="rId4" Type="http://schemas.microsoft.com/office/2007/relationships/hdphoto" Target="../media/hdphoto1.wdp"/><Relationship Id="rId9" Type="http://schemas.microsoft.com/office/2007/relationships/hdphoto" Target="../media/hdphoto3.wdp"/><Relationship Id="rId14" Type="http://schemas.openxmlformats.org/officeDocument/2006/relationships/hyperlink" Target="https://www.publicdomainpictures.net/en/view-image.php?image=306969&amp;picture=paw-prints-colorful-background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13" Type="http://schemas.openxmlformats.org/officeDocument/2006/relationships/image" Target="../media/image10.png"/><Relationship Id="rId3" Type="http://schemas.openxmlformats.org/officeDocument/2006/relationships/slide" Target="slide6.xml"/><Relationship Id="rId7" Type="http://schemas.openxmlformats.org/officeDocument/2006/relationships/image" Target="../media/image5.png"/><Relationship Id="rId12" Type="http://schemas.microsoft.com/office/2007/relationships/hdphoto" Target="../media/hdphoto4.wdp"/><Relationship Id="rId2" Type="http://schemas.openxmlformats.org/officeDocument/2006/relationships/image" Target="../media/image1.jpeg"/><Relationship Id="rId16" Type="http://schemas.openxmlformats.org/officeDocument/2006/relationships/hyperlink" Target="https://www.publicdomainpictures.net/en/view-image.php?image=306969&amp;picture=paw-prints-colorful-background" TargetMode="External"/><Relationship Id="rId1" Type="http://schemas.openxmlformats.org/officeDocument/2006/relationships/slideLayout" Target="../slideLayouts/slideLayout1.xml"/><Relationship Id="rId6" Type="http://schemas.openxmlformats.org/officeDocument/2006/relationships/slide" Target="slide3.xml"/><Relationship Id="rId11" Type="http://schemas.openxmlformats.org/officeDocument/2006/relationships/image" Target="../media/image7.png"/><Relationship Id="rId5" Type="http://schemas.microsoft.com/office/2007/relationships/hdphoto" Target="../media/hdphoto1.wdp"/><Relationship Id="rId15" Type="http://schemas.openxmlformats.org/officeDocument/2006/relationships/image" Target="../media/image9.jpg"/><Relationship Id="rId10" Type="http://schemas.microsoft.com/office/2007/relationships/hdphoto" Target="../media/hdphoto3.wdp"/><Relationship Id="rId4" Type="http://schemas.openxmlformats.org/officeDocument/2006/relationships/image" Target="../media/image4.png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microsoft.com/office/2007/relationships/hdphoto" Target="../media/hdphoto4.wdp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12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11" Type="http://schemas.openxmlformats.org/officeDocument/2006/relationships/slide" Target="slide4.xml"/><Relationship Id="rId5" Type="http://schemas.openxmlformats.org/officeDocument/2006/relationships/slide" Target="slide3.xml"/><Relationship Id="rId15" Type="http://schemas.openxmlformats.org/officeDocument/2006/relationships/hyperlink" Target="https://www.publicdomainpictures.net/en/view-image.php?image=306969&amp;picture=paw-prints-colorful-background" TargetMode="External"/><Relationship Id="rId10" Type="http://schemas.microsoft.com/office/2007/relationships/hdphoto" Target="../media/hdphoto3.wdp"/><Relationship Id="rId4" Type="http://schemas.microsoft.com/office/2007/relationships/hdphoto" Target="../media/hdphoto1.wdp"/><Relationship Id="rId9" Type="http://schemas.openxmlformats.org/officeDocument/2006/relationships/image" Target="../media/image6.png"/><Relationship Id="rId1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customXml" Target="../ink/ink3.xml"/><Relationship Id="rId18" Type="http://schemas.openxmlformats.org/officeDocument/2006/relationships/hyperlink" Target="https://www.publicdomainpictures.net/en/view-image.php?image=306969&amp;picture=paw-prints-colorful-background" TargetMode="External"/><Relationship Id="rId3" Type="http://schemas.openxmlformats.org/officeDocument/2006/relationships/slide" Target="slide3.xml"/><Relationship Id="rId7" Type="http://schemas.microsoft.com/office/2007/relationships/hdphoto" Target="../media/hdphoto4.wdp"/><Relationship Id="rId12" Type="http://schemas.openxmlformats.org/officeDocument/2006/relationships/image" Target="../media/image14.png"/><Relationship Id="rId17" Type="http://schemas.openxmlformats.org/officeDocument/2006/relationships/image" Target="../media/image9.jpg"/><Relationship Id="rId2" Type="http://schemas.openxmlformats.org/officeDocument/2006/relationships/image" Target="../media/image1.jpe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11" Type="http://schemas.openxmlformats.org/officeDocument/2006/relationships/customXml" Target="../ink/ink2.xml"/><Relationship Id="rId5" Type="http://schemas.microsoft.com/office/2007/relationships/hdphoto" Target="../media/hdphoto2.wdp"/><Relationship Id="rId15" Type="http://schemas.openxmlformats.org/officeDocument/2006/relationships/customXml" Target="../ink/ink4.xml"/><Relationship Id="rId10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customXml" Target="../ink/ink1.xml"/><Relationship Id="rId1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E8EEC-F76D-A0BE-9FD1-2FC0111AD5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Dog’s Life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9338CA-81FF-175C-217B-D8D652EEA3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Proposal  </a:t>
            </a:r>
          </a:p>
        </p:txBody>
      </p:sp>
    </p:spTree>
    <p:extLst>
      <p:ext uri="{BB962C8B-B14F-4D97-AF65-F5344CB8AC3E}">
        <p14:creationId xmlns:p14="http://schemas.microsoft.com/office/powerpoint/2010/main" val="3413914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D8834-1052-B6F3-B09F-786B9B43D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100" dirty="0"/>
              <a:t>Site Map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4A8095E-3F4E-F8BA-F04C-243E371B244B}"/>
              </a:ext>
            </a:extLst>
          </p:cNvPr>
          <p:cNvSpPr/>
          <p:nvPr/>
        </p:nvSpPr>
        <p:spPr>
          <a:xfrm>
            <a:off x="3336022" y="5155035"/>
            <a:ext cx="2759978" cy="17029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How select a good pet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1C34842-36DC-ABC6-68B6-4433E0CC2084}"/>
              </a:ext>
            </a:extLst>
          </p:cNvPr>
          <p:cNvSpPr/>
          <p:nvPr/>
        </p:nvSpPr>
        <p:spPr>
          <a:xfrm>
            <a:off x="4437776" y="557867"/>
            <a:ext cx="2759978" cy="17029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HOME PAGE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090F247-0F97-2190-2A21-7507B333D41B}"/>
              </a:ext>
            </a:extLst>
          </p:cNvPr>
          <p:cNvSpPr/>
          <p:nvPr/>
        </p:nvSpPr>
        <p:spPr>
          <a:xfrm>
            <a:off x="4465915" y="3112314"/>
            <a:ext cx="2759978" cy="17029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Map to Shop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7C05D59-C86A-EA98-3824-9DDF6B0668C1}"/>
              </a:ext>
            </a:extLst>
          </p:cNvPr>
          <p:cNvSpPr/>
          <p:nvPr/>
        </p:nvSpPr>
        <p:spPr>
          <a:xfrm>
            <a:off x="8099573" y="3112314"/>
            <a:ext cx="2759978" cy="17029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Contacts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F5BAC76-61E3-10C9-8930-84242D3C25C8}"/>
              </a:ext>
            </a:extLst>
          </p:cNvPr>
          <p:cNvSpPr/>
          <p:nvPr/>
        </p:nvSpPr>
        <p:spPr>
          <a:xfrm>
            <a:off x="781924" y="3112314"/>
            <a:ext cx="2759978" cy="170296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Grooming Services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402CCCD-4990-1401-DB1D-C0BF22DECDE6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5817765" y="2260832"/>
            <a:ext cx="28139" cy="85148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91ED54F-E43D-9336-3ABE-8D84F4FBBC6D}"/>
              </a:ext>
            </a:extLst>
          </p:cNvPr>
          <p:cNvCxnSpPr>
            <a:cxnSpLocks/>
            <a:stCxn id="8" idx="3"/>
            <a:endCxn id="6" idx="1"/>
          </p:cNvCxnSpPr>
          <p:nvPr/>
        </p:nvCxnSpPr>
        <p:spPr>
          <a:xfrm>
            <a:off x="3541902" y="3963797"/>
            <a:ext cx="924013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B1C5F1D-9FAE-C4D8-08F6-E8494C757BE4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7225893" y="3963797"/>
            <a:ext cx="873680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A444D6E2-CF08-3FBC-094E-9224E74932BC}"/>
              </a:ext>
            </a:extLst>
          </p:cNvPr>
          <p:cNvCxnSpPr>
            <a:stCxn id="8" idx="2"/>
            <a:endCxn id="4" idx="1"/>
          </p:cNvCxnSpPr>
          <p:nvPr/>
        </p:nvCxnSpPr>
        <p:spPr>
          <a:xfrm rot="16200000" flipH="1">
            <a:off x="2153348" y="4823843"/>
            <a:ext cx="1191239" cy="1174109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C8DDF4DB-D2AF-35A1-053C-50794B11E7F8}"/>
              </a:ext>
            </a:extLst>
          </p:cNvPr>
          <p:cNvCxnSpPr>
            <a:endCxn id="8" idx="0"/>
          </p:cNvCxnSpPr>
          <p:nvPr/>
        </p:nvCxnSpPr>
        <p:spPr>
          <a:xfrm rot="10800000" flipV="1">
            <a:off x="2161914" y="1434822"/>
            <a:ext cx="2332139" cy="1677491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7199A612-1431-1784-2E2B-E233F28E9ED0}"/>
              </a:ext>
            </a:extLst>
          </p:cNvPr>
          <p:cNvCxnSpPr>
            <a:stCxn id="5" idx="3"/>
            <a:endCxn id="7" idx="0"/>
          </p:cNvCxnSpPr>
          <p:nvPr/>
        </p:nvCxnSpPr>
        <p:spPr>
          <a:xfrm>
            <a:off x="7197754" y="1409350"/>
            <a:ext cx="2281808" cy="1702964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0176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aw prints of a dog&#10;&#10;Description automatically generated">
            <a:extLst>
              <a:ext uri="{FF2B5EF4-FFF2-40B4-BE49-F238E27FC236}">
                <a16:creationId xmlns:a16="http://schemas.microsoft.com/office/drawing/2014/main" id="{ABECBFA1-EB65-C255-AC5C-1BFEBB766F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35F7B4-3EB4-2034-B4E2-C55739440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200" dirty="0"/>
              <a:t>Home Page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06ED90-A62D-58EE-2C32-E675FDC83F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63209" y="2198424"/>
            <a:ext cx="3392451" cy="38880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7153C0-4847-F8AB-218C-9BF0C8F792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2203289"/>
            <a:ext cx="3310648" cy="388800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E6B98D2-F69C-0E19-F307-A63C543F6EAF}"/>
              </a:ext>
            </a:extLst>
          </p:cNvPr>
          <p:cNvSpPr txBox="1"/>
          <p:nvPr/>
        </p:nvSpPr>
        <p:spPr>
          <a:xfrm>
            <a:off x="925035" y="6137369"/>
            <a:ext cx="10644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Rockwell Nova Extra Bold" panose="02060903020205020403" pitchFamily="18" charset="0"/>
              </a:rPr>
              <a:t>Where we can make even the ugliest do look pretty!</a:t>
            </a:r>
          </a:p>
        </p:txBody>
      </p:sp>
      <p:pic>
        <p:nvPicPr>
          <p:cNvPr id="18" name="Picture 17">
            <a:hlinkClick r:id="rId5" action="ppaction://hlinksldjump"/>
            <a:extLst>
              <a:ext uri="{FF2B5EF4-FFF2-40B4-BE49-F238E27FC236}">
                <a16:creationId xmlns:a16="http://schemas.microsoft.com/office/drawing/2014/main" id="{DA272D96-8052-0340-8E71-D91F187928B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61456" y1="79588" x2="61456" y2="795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114" y="9510"/>
            <a:ext cx="3879954" cy="1754507"/>
          </a:xfrm>
          <a:prstGeom prst="rect">
            <a:avLst/>
          </a:prstGeom>
          <a:noFill/>
        </p:spPr>
      </p:pic>
      <p:pic>
        <p:nvPicPr>
          <p:cNvPr id="17" name="Picture 16" descr="A black and white logo with a paw print&#10;&#10;Description automatically generated">
            <a:extLst>
              <a:ext uri="{FF2B5EF4-FFF2-40B4-BE49-F238E27FC236}">
                <a16:creationId xmlns:a16="http://schemas.microsoft.com/office/drawing/2014/main" id="{9992B5F6-6AD9-A4CE-FCE2-8C5D9C9669B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24000" y1="53400" x2="24000" y2="53400"/>
                        <a14:foregroundMark x1="67200" y1="46600" x2="67200" y2="46600"/>
                        <a14:foregroundMark x1="68600" y1="51000" x2="68600" y2="51000"/>
                        <a14:foregroundMark x1="50800" y1="41800" x2="50800" y2="41800"/>
                        <a14:foregroundMark x1="55400" y1="45600" x2="55400" y2="45600"/>
                        <a14:foregroundMark x1="44000" y1="47400" x2="44000" y2="47400"/>
                        <a14:foregroundMark x1="75800" y1="52000" x2="75800" y2="52000"/>
                        <a14:foregroundMark x1="53000" y1="56600" x2="53000" y2="56600"/>
                        <a14:backgroundMark x1="37400" y1="55400" x2="37400" y2="55400"/>
                        <a14:backgroundMark x1="37800" y1="52600" x2="37800" y2="52600"/>
                        <a14:backgroundMark x1="47800" y1="55600" x2="47800" y2="55600"/>
                        <a14:backgroundMark x1="69000" y1="55800" x2="69000" y2="55800"/>
                        <a14:backgroundMark x1="75400" y1="51600" x2="75400" y2="51600"/>
                        <a14:backgroundMark x1="42400" y1="53800" x2="42400" y2="5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8796" y="-635718"/>
            <a:ext cx="2473991" cy="24739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CD8C5F-2F1C-48B1-921E-99480D676EE8}"/>
              </a:ext>
            </a:extLst>
          </p:cNvPr>
          <p:cNvSpPr txBox="1"/>
          <p:nvPr/>
        </p:nvSpPr>
        <p:spPr>
          <a:xfrm>
            <a:off x="1763209" y="1575224"/>
            <a:ext cx="5330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Rockwell Nova Extra Bold" panose="020F0502020204030204" pitchFamily="18" charset="0"/>
              </a:rPr>
              <a:t>Before                                         After</a:t>
            </a:r>
          </a:p>
        </p:txBody>
      </p:sp>
      <p:pic>
        <p:nvPicPr>
          <p:cNvPr id="21" name="Picture 20" descr="Dog Sitting Logo Silhouette For Download">
            <a:hlinkClick r:id="rId10" action="ppaction://hlinksldjump"/>
            <a:extLst>
              <a:ext uri="{FF2B5EF4-FFF2-40B4-BE49-F238E27FC236}">
                <a16:creationId xmlns:a16="http://schemas.microsoft.com/office/drawing/2014/main" id="{C51EE0AF-F99F-5578-6E00-85A099C7520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1933" y="106159"/>
            <a:ext cx="2681581" cy="1533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Picture 23" descr="Dog In Tub Silhouette Image">
            <a:hlinkClick r:id="rId13" action="ppaction://hlinksldjump"/>
            <a:extLst>
              <a:ext uri="{FF2B5EF4-FFF2-40B4-BE49-F238E27FC236}">
                <a16:creationId xmlns:a16="http://schemas.microsoft.com/office/drawing/2014/main" id="{925DCE6A-92BA-7E04-E660-43BA6F11CBC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0000">
                        <a14:foregroundMark x1="63169" y1="38015" x2="63169" y2="38015"/>
                        <a14:foregroundMark x1="61670" y1="39888" x2="61670" y2="39888"/>
                        <a14:foregroundMark x1="60921" y1="46255" x2="60921" y2="46255"/>
                        <a14:foregroundMark x1="35439" y1="26966" x2="35439" y2="26966"/>
                        <a14:foregroundMark x1="31156" y1="33708" x2="31156" y2="33708"/>
                        <a14:foregroundMark x1="39186" y1="37828" x2="39186" y2="37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689520" y="207515"/>
            <a:ext cx="3415450" cy="1532549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626C06F-3D1A-437C-AE54-0695CC667FA8}"/>
              </a:ext>
            </a:extLst>
          </p:cNvPr>
          <p:cNvSpPr txBox="1"/>
          <p:nvPr/>
        </p:nvSpPr>
        <p:spPr>
          <a:xfrm>
            <a:off x="5249208" y="863202"/>
            <a:ext cx="7870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Map to</a:t>
            </a:r>
          </a:p>
          <a:p>
            <a:r>
              <a:rPr lang="en-US" sz="1600" dirty="0">
                <a:solidFill>
                  <a:schemeClr val="bg2"/>
                </a:solidFill>
              </a:rPr>
              <a:t> Shop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5C06B1-6395-58F7-05AD-E7C51731AEE9}"/>
              </a:ext>
            </a:extLst>
          </p:cNvPr>
          <p:cNvSpPr txBox="1"/>
          <p:nvPr/>
        </p:nvSpPr>
        <p:spPr>
          <a:xfrm>
            <a:off x="2835654" y="936694"/>
            <a:ext cx="1157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Grooming</a:t>
            </a:r>
          </a:p>
          <a:p>
            <a:r>
              <a:rPr lang="en-US" sz="1600" dirty="0">
                <a:solidFill>
                  <a:schemeClr val="bg2"/>
                </a:solidFill>
              </a:rPr>
              <a:t>  Services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474719-728E-746D-64AB-7963920C1CB8}"/>
              </a:ext>
            </a:extLst>
          </p:cNvPr>
          <p:cNvSpPr txBox="1"/>
          <p:nvPr/>
        </p:nvSpPr>
        <p:spPr>
          <a:xfrm>
            <a:off x="7737179" y="786257"/>
            <a:ext cx="1004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Contacts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D1627F6-23D5-BB1C-CA28-BDF3E75E8CA1}"/>
              </a:ext>
            </a:extLst>
          </p:cNvPr>
          <p:cNvSpPr txBox="1"/>
          <p:nvPr/>
        </p:nvSpPr>
        <p:spPr>
          <a:xfrm>
            <a:off x="9561705" y="3771014"/>
            <a:ext cx="262561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base"/>
            <a:r>
              <a:rPr lang="en-US" sz="1400" b="1" i="0" dirty="0">
                <a:solidFill>
                  <a:srgbClr val="333333"/>
                </a:solidFill>
                <a:effectLst/>
                <a:latin typeface="Josefin Slab" pitchFamily="2" charset="0"/>
              </a:rPr>
              <a:t>Monday Closed</a:t>
            </a:r>
            <a:endParaRPr lang="en-US" sz="1400" b="0" i="0" dirty="0">
              <a:solidFill>
                <a:srgbClr val="222222"/>
              </a:solidFill>
              <a:effectLst/>
              <a:latin typeface="Josefin Slab" pitchFamily="2" charset="0"/>
            </a:endParaRPr>
          </a:p>
          <a:p>
            <a:pPr algn="l" fontAlgn="base"/>
            <a:r>
              <a:rPr lang="en-US" sz="1400" b="1" i="0" dirty="0">
                <a:solidFill>
                  <a:srgbClr val="333333"/>
                </a:solidFill>
                <a:effectLst/>
                <a:latin typeface="Josefin Slab" pitchFamily="2" charset="0"/>
              </a:rPr>
              <a:t>Tuesday 7:00 am - 3:00 pm</a:t>
            </a:r>
            <a:endParaRPr lang="en-US" sz="1400" b="0" i="0" dirty="0">
              <a:solidFill>
                <a:srgbClr val="222222"/>
              </a:solidFill>
              <a:effectLst/>
              <a:latin typeface="Josefin Slab" pitchFamily="2" charset="0"/>
            </a:endParaRPr>
          </a:p>
          <a:p>
            <a:pPr algn="l" fontAlgn="base"/>
            <a:r>
              <a:rPr lang="en-US" sz="1400" b="1" i="0" dirty="0">
                <a:solidFill>
                  <a:srgbClr val="333333"/>
                </a:solidFill>
                <a:effectLst/>
                <a:latin typeface="Josefin Slab" pitchFamily="2" charset="0"/>
              </a:rPr>
              <a:t>Wednesday 7:00 am - 3:00 pm</a:t>
            </a:r>
            <a:endParaRPr lang="en-US" sz="1400" b="0" i="0" dirty="0">
              <a:solidFill>
                <a:srgbClr val="222222"/>
              </a:solidFill>
              <a:effectLst/>
              <a:latin typeface="Josefin Slab" pitchFamily="2" charset="0"/>
            </a:endParaRPr>
          </a:p>
          <a:p>
            <a:pPr algn="l" fontAlgn="base"/>
            <a:r>
              <a:rPr lang="en-US" sz="1400" b="1" i="0" dirty="0">
                <a:solidFill>
                  <a:srgbClr val="333333"/>
                </a:solidFill>
                <a:effectLst/>
                <a:latin typeface="Josefin Slab" pitchFamily="2" charset="0"/>
              </a:rPr>
              <a:t>Thursday 7:00 am - 3:00 pm</a:t>
            </a:r>
            <a:endParaRPr lang="en-US" sz="1400" b="0" i="0" dirty="0">
              <a:solidFill>
                <a:srgbClr val="222222"/>
              </a:solidFill>
              <a:effectLst/>
              <a:latin typeface="Josefin Slab" pitchFamily="2" charset="0"/>
            </a:endParaRPr>
          </a:p>
          <a:p>
            <a:pPr algn="l" fontAlgn="base"/>
            <a:r>
              <a:rPr lang="en-US" sz="1400" b="1" i="0" dirty="0">
                <a:solidFill>
                  <a:srgbClr val="333333"/>
                </a:solidFill>
                <a:effectLst/>
                <a:latin typeface="Josefin Slab" pitchFamily="2" charset="0"/>
              </a:rPr>
              <a:t>Friday 7:00 am - 3:00 pm</a:t>
            </a:r>
            <a:endParaRPr lang="en-US" sz="1400" b="0" i="0" dirty="0">
              <a:solidFill>
                <a:srgbClr val="222222"/>
              </a:solidFill>
              <a:effectLst/>
              <a:latin typeface="Josefin Slab" pitchFamily="2" charset="0"/>
            </a:endParaRPr>
          </a:p>
          <a:p>
            <a:pPr algn="l" fontAlgn="base"/>
            <a:r>
              <a:rPr lang="en-US" sz="1400" b="1" i="0" dirty="0">
                <a:solidFill>
                  <a:srgbClr val="333333"/>
                </a:solidFill>
                <a:effectLst/>
                <a:latin typeface="Josefin Slab" pitchFamily="2" charset="0"/>
              </a:rPr>
              <a:t>Saturday 7:00 am - 3:00 pm</a:t>
            </a:r>
            <a:endParaRPr lang="en-US" sz="1400" b="0" i="0" dirty="0">
              <a:solidFill>
                <a:srgbClr val="222222"/>
              </a:solidFill>
              <a:effectLst/>
              <a:latin typeface="Josefin Slab" pitchFamily="2" charset="0"/>
            </a:endParaRPr>
          </a:p>
          <a:p>
            <a:pPr algn="l" fontAlgn="base"/>
            <a:r>
              <a:rPr lang="en-US" sz="1400" b="1" i="0" dirty="0">
                <a:solidFill>
                  <a:srgbClr val="333333"/>
                </a:solidFill>
                <a:effectLst/>
                <a:latin typeface="Josefin Slab" pitchFamily="2" charset="0"/>
              </a:rPr>
              <a:t>Sunday Closed</a:t>
            </a:r>
            <a:endParaRPr lang="en-US" sz="1400" b="0" i="0" dirty="0">
              <a:solidFill>
                <a:srgbClr val="222222"/>
              </a:solidFill>
              <a:effectLst/>
              <a:latin typeface="Josefin Slab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823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aw prints of a dog&#10;&#10;Description automatically generated">
            <a:extLst>
              <a:ext uri="{FF2B5EF4-FFF2-40B4-BE49-F238E27FC236}">
                <a16:creationId xmlns:a16="http://schemas.microsoft.com/office/drawing/2014/main" id="{ABECBFA1-EB65-C255-AC5C-1BFEBB766F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A272D96-8052-0340-8E71-D91F187928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61456" y1="79588" x2="61456" y2="795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114" y="9510"/>
            <a:ext cx="3879954" cy="1754507"/>
          </a:xfrm>
          <a:prstGeom prst="rect">
            <a:avLst/>
          </a:prstGeom>
          <a:noFill/>
        </p:spPr>
      </p:pic>
      <p:pic>
        <p:nvPicPr>
          <p:cNvPr id="17" name="Picture 16" descr="A black and white logo with a paw print&#10;&#10;Description automatically generated">
            <a:hlinkClick r:id="rId5" action="ppaction://hlinksldjump"/>
            <a:extLst>
              <a:ext uri="{FF2B5EF4-FFF2-40B4-BE49-F238E27FC236}">
                <a16:creationId xmlns:a16="http://schemas.microsoft.com/office/drawing/2014/main" id="{9992B5F6-6AD9-A4CE-FCE2-8C5D9C9669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24000" y1="53400" x2="24000" y2="53400"/>
                        <a14:foregroundMark x1="67200" y1="46600" x2="67200" y2="46600"/>
                        <a14:foregroundMark x1="68600" y1="51000" x2="68600" y2="51000"/>
                        <a14:foregroundMark x1="50800" y1="41800" x2="50800" y2="41800"/>
                        <a14:foregroundMark x1="55400" y1="45600" x2="55400" y2="45600"/>
                        <a14:foregroundMark x1="44000" y1="47400" x2="44000" y2="47400"/>
                        <a14:foregroundMark x1="75800" y1="52000" x2="75800" y2="52000"/>
                        <a14:foregroundMark x1="53000" y1="56600" x2="53000" y2="56600"/>
                        <a14:backgroundMark x1="37400" y1="55400" x2="37400" y2="55400"/>
                        <a14:backgroundMark x1="37800" y1="52600" x2="37800" y2="52600"/>
                        <a14:backgroundMark x1="47800" y1="55600" x2="47800" y2="55600"/>
                        <a14:backgroundMark x1="69000" y1="55800" x2="69000" y2="55800"/>
                        <a14:backgroundMark x1="75400" y1="51600" x2="75400" y2="51600"/>
                        <a14:backgroundMark x1="42400" y1="53800" x2="42400" y2="5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6502" y="-631793"/>
            <a:ext cx="2473991" cy="2473991"/>
          </a:xfrm>
          <a:prstGeom prst="rect">
            <a:avLst/>
          </a:prstGeom>
        </p:spPr>
      </p:pic>
      <p:pic>
        <p:nvPicPr>
          <p:cNvPr id="21" name="Picture 20" descr="Dog Sitting Logo Silhouette For Download">
            <a:extLst>
              <a:ext uri="{FF2B5EF4-FFF2-40B4-BE49-F238E27FC236}">
                <a16:creationId xmlns:a16="http://schemas.microsoft.com/office/drawing/2014/main" id="{C51EE0AF-F99F-5578-6E00-85A099C752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1933" y="106159"/>
            <a:ext cx="2681581" cy="1533129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626C06F-3D1A-437C-AE54-0695CC667FA8}"/>
              </a:ext>
            </a:extLst>
          </p:cNvPr>
          <p:cNvSpPr txBox="1"/>
          <p:nvPr/>
        </p:nvSpPr>
        <p:spPr>
          <a:xfrm>
            <a:off x="5249208" y="863202"/>
            <a:ext cx="7870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Map to</a:t>
            </a:r>
          </a:p>
          <a:p>
            <a:r>
              <a:rPr lang="en-US" sz="1600" dirty="0">
                <a:solidFill>
                  <a:schemeClr val="bg2"/>
                </a:solidFill>
              </a:rPr>
              <a:t> Shop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474719-728E-746D-64AB-7963920C1CB8}"/>
              </a:ext>
            </a:extLst>
          </p:cNvPr>
          <p:cNvSpPr txBox="1"/>
          <p:nvPr/>
        </p:nvSpPr>
        <p:spPr>
          <a:xfrm>
            <a:off x="7737179" y="786257"/>
            <a:ext cx="1004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Contacts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7D4694FB-6B17-F5B5-78C0-99734AF76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649" y="1263140"/>
            <a:ext cx="904936" cy="752295"/>
          </a:xfrm>
        </p:spPr>
        <p:txBody>
          <a:bodyPr>
            <a:normAutofit fontScale="90000"/>
          </a:bodyPr>
          <a:lstStyle/>
          <a:p>
            <a:r>
              <a:rPr lang="en-US" sz="1200" dirty="0"/>
              <a:t>Grooming</a:t>
            </a:r>
            <a:br>
              <a:rPr lang="en-US" sz="1200" dirty="0"/>
            </a:br>
            <a:r>
              <a:rPr lang="en-US" sz="1200" dirty="0"/>
              <a:t>Services</a:t>
            </a:r>
            <a:br>
              <a:rPr lang="en-US" sz="6000" dirty="0"/>
            </a:br>
            <a:endParaRPr lang="en-US" dirty="0"/>
          </a:p>
        </p:txBody>
      </p:sp>
      <p:pic>
        <p:nvPicPr>
          <p:cNvPr id="14" name="Picture 13" descr="Dog Bone Png Silhouette">
            <a:hlinkClick r:id="rId10" action="ppaction://hlinksldjump"/>
            <a:extLst>
              <a:ext uri="{FF2B5EF4-FFF2-40B4-BE49-F238E27FC236}">
                <a16:creationId xmlns:a16="http://schemas.microsoft.com/office/drawing/2014/main" id="{3430854E-015F-DEAF-138A-0886202C9B5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0285" y="546456"/>
            <a:ext cx="2172124" cy="1241643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FAE51DB-35ED-317B-ECF8-8978E441FB53}"/>
              </a:ext>
            </a:extLst>
          </p:cNvPr>
          <p:cNvSpPr txBox="1"/>
          <p:nvPr/>
        </p:nvSpPr>
        <p:spPr>
          <a:xfrm>
            <a:off x="2727643" y="964788"/>
            <a:ext cx="157684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2"/>
                </a:solidFill>
              </a:rPr>
              <a:t>How select a good pet</a:t>
            </a:r>
          </a:p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A327E6B-41F3-FC08-2FD0-3E3B0D65B5FD}"/>
              </a:ext>
            </a:extLst>
          </p:cNvPr>
          <p:cNvSpPr txBox="1"/>
          <p:nvPr/>
        </p:nvSpPr>
        <p:spPr>
          <a:xfrm>
            <a:off x="4190495" y="2271081"/>
            <a:ext cx="3372985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2800" b="1" i="0" dirty="0">
                <a:solidFill>
                  <a:srgbClr val="FF0000"/>
                </a:solidFill>
                <a:effectLst/>
                <a:latin typeface="Josefin Slab" panose="020F0502020204030204" pitchFamily="2" charset="0"/>
              </a:rPr>
              <a:t>Nail Trimming</a:t>
            </a:r>
          </a:p>
          <a:p>
            <a:pPr algn="ctr" fontAlgn="base"/>
            <a:r>
              <a:rPr lang="en-US" sz="2800" b="1" i="0" dirty="0">
                <a:solidFill>
                  <a:srgbClr val="FF0000"/>
                </a:solidFill>
                <a:effectLst/>
                <a:latin typeface="Josefin Slab" panose="020F0502020204030204" pitchFamily="2" charset="0"/>
              </a:rPr>
              <a:t>Teeth Brushing</a:t>
            </a:r>
          </a:p>
          <a:p>
            <a:pPr algn="ctr" fontAlgn="base"/>
            <a:r>
              <a:rPr lang="en-US" sz="2800" b="1" i="0" dirty="0">
                <a:solidFill>
                  <a:srgbClr val="FF0000"/>
                </a:solidFill>
                <a:effectLst/>
                <a:latin typeface="Josefin Slab" panose="020F0502020204030204" pitchFamily="2" charset="0"/>
              </a:rPr>
              <a:t>Flea and Tick Treatments</a:t>
            </a:r>
          </a:p>
          <a:p>
            <a:pPr algn="ctr" fontAlgn="base"/>
            <a:r>
              <a:rPr lang="en-US" sz="2800" b="1" i="0" dirty="0">
                <a:solidFill>
                  <a:srgbClr val="FF0000"/>
                </a:solidFill>
                <a:effectLst/>
                <a:latin typeface="Josefin Slab" panose="020F0502020204030204" pitchFamily="2" charset="0"/>
              </a:rPr>
              <a:t>Oatmeal Shampoos</a:t>
            </a:r>
          </a:p>
          <a:p>
            <a:pPr algn="ctr" fontAlgn="base"/>
            <a:r>
              <a:rPr lang="en-US" sz="2800" b="1" i="0" dirty="0">
                <a:solidFill>
                  <a:srgbClr val="FF0000"/>
                </a:solidFill>
                <a:effectLst/>
                <a:latin typeface="Josefin Slab" panose="020F0502020204030204" pitchFamily="2" charset="0"/>
              </a:rPr>
              <a:t>Hot Oil Treatments</a:t>
            </a:r>
          </a:p>
          <a:p>
            <a:pPr algn="ctr" fontAlgn="base"/>
            <a:r>
              <a:rPr lang="en-US" sz="2800" b="1" i="0" dirty="0">
                <a:solidFill>
                  <a:srgbClr val="FF0000"/>
                </a:solidFill>
                <a:effectLst/>
                <a:latin typeface="Josefin Slab" panose="020F0502020204030204" pitchFamily="2" charset="0"/>
              </a:rPr>
              <a:t>Anal Gland Checks</a:t>
            </a:r>
          </a:p>
          <a:p>
            <a:pPr algn="ctr" fontAlgn="base"/>
            <a:r>
              <a:rPr lang="en-US" sz="2800" b="1" i="0" dirty="0">
                <a:solidFill>
                  <a:srgbClr val="FF0000"/>
                </a:solidFill>
                <a:effectLst/>
                <a:latin typeface="Josefin Slab" panose="020F0502020204030204" pitchFamily="2" charset="0"/>
              </a:rPr>
              <a:t>Ear Cleaning</a:t>
            </a:r>
          </a:p>
          <a:p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775D90-9F9C-55A6-AF5E-746402AAE8AD}"/>
              </a:ext>
            </a:extLst>
          </p:cNvPr>
          <p:cNvSpPr/>
          <p:nvPr/>
        </p:nvSpPr>
        <p:spPr>
          <a:xfrm>
            <a:off x="1945532" y="1103107"/>
            <a:ext cx="7947498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8800" b="1" dirty="0">
                <a:ln/>
                <a:blipFill>
                  <a:blip r:embed="rId13">
                    <a:extLst>
                      <a:ext uri="{837473B0-CC2E-450A-ABE3-18F120FF3D39}">
                        <a1611:picAttrSrcUrl xmlns:a1611="http://schemas.microsoft.com/office/drawing/2016/11/main" r:id="rId14"/>
                      </a:ext>
                    </a:extLst>
                  </a:blip>
                  <a:stretch>
                    <a:fillRect/>
                  </a:stretch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 Nova Extra Bold" panose="02060903020205020403" pitchFamily="18" charset="0"/>
              </a:rPr>
              <a:t>Services</a:t>
            </a:r>
            <a:endParaRPr lang="en-US" sz="8800" b="1" cap="none" spc="0" dirty="0">
              <a:ln/>
              <a:blipFill>
                <a:blip r:embed="rId13">
                  <a:extLst>
                    <a:ext uri="{837473B0-CC2E-450A-ABE3-18F120FF3D39}">
                      <a1611:picAttrSrcUrl xmlns:a1611="http://schemas.microsoft.com/office/drawing/2016/11/main" r:id="rId14"/>
                    </a:ext>
                  </a:extLst>
                </a:blip>
                <a:stretch>
                  <a:fillRect/>
                </a:stretch>
              </a:blip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Rockwell Nova Extra Bold" panose="020609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577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aw prints of a dog&#10;&#10;Description automatically generated">
            <a:extLst>
              <a:ext uri="{FF2B5EF4-FFF2-40B4-BE49-F238E27FC236}">
                <a16:creationId xmlns:a16="http://schemas.microsoft.com/office/drawing/2014/main" id="{ABECBFA1-EB65-C255-AC5C-1BFEBB766F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1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hlinkClick r:id="rId3" action="ppaction://hlinksldjump"/>
            <a:extLst>
              <a:ext uri="{FF2B5EF4-FFF2-40B4-BE49-F238E27FC236}">
                <a16:creationId xmlns:a16="http://schemas.microsoft.com/office/drawing/2014/main" id="{DA272D96-8052-0340-8E71-D91F187928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61456" y1="79588" x2="61456" y2="795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114" y="9510"/>
            <a:ext cx="3879954" cy="1754507"/>
          </a:xfrm>
          <a:prstGeom prst="rect">
            <a:avLst/>
          </a:prstGeom>
          <a:noFill/>
        </p:spPr>
      </p:pic>
      <p:pic>
        <p:nvPicPr>
          <p:cNvPr id="17" name="Picture 16" descr="A black and white logo with a paw print&#10;&#10;Description automatically generated">
            <a:hlinkClick r:id="rId6" action="ppaction://hlinksldjump"/>
            <a:extLst>
              <a:ext uri="{FF2B5EF4-FFF2-40B4-BE49-F238E27FC236}">
                <a16:creationId xmlns:a16="http://schemas.microsoft.com/office/drawing/2014/main" id="{9992B5F6-6AD9-A4CE-FCE2-8C5D9C9669B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24000" y1="53400" x2="24000" y2="53400"/>
                        <a14:foregroundMark x1="67200" y1="46600" x2="67200" y2="46600"/>
                        <a14:foregroundMark x1="68600" y1="51000" x2="68600" y2="51000"/>
                        <a14:foregroundMark x1="50800" y1="41800" x2="50800" y2="41800"/>
                        <a14:foregroundMark x1="55400" y1="45600" x2="55400" y2="45600"/>
                        <a14:foregroundMark x1="44000" y1="47400" x2="44000" y2="47400"/>
                        <a14:foregroundMark x1="75800" y1="52000" x2="75800" y2="52000"/>
                        <a14:foregroundMark x1="53000" y1="56600" x2="53000" y2="56600"/>
                        <a14:backgroundMark x1="37400" y1="55400" x2="37400" y2="55400"/>
                        <a14:backgroundMark x1="37800" y1="52600" x2="37800" y2="52600"/>
                        <a14:backgroundMark x1="47800" y1="55600" x2="47800" y2="55600"/>
                        <a14:backgroundMark x1="69000" y1="55800" x2="69000" y2="55800"/>
                        <a14:backgroundMark x1="75400" y1="51600" x2="75400" y2="51600"/>
                        <a14:backgroundMark x1="42400" y1="53800" x2="42400" y2="5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2002" y="-631793"/>
            <a:ext cx="2473991" cy="2473991"/>
          </a:xfrm>
          <a:prstGeom prst="rect">
            <a:avLst/>
          </a:prstGeom>
        </p:spPr>
      </p:pic>
      <p:pic>
        <p:nvPicPr>
          <p:cNvPr id="21" name="Picture 20" descr="Dog Sitting Logo Silhouette For Download">
            <a:extLst>
              <a:ext uri="{FF2B5EF4-FFF2-40B4-BE49-F238E27FC236}">
                <a16:creationId xmlns:a16="http://schemas.microsoft.com/office/drawing/2014/main" id="{C51EE0AF-F99F-5578-6E00-85A099C752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1933" y="106159"/>
            <a:ext cx="2681581" cy="1533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Picture 23" descr="Dog In Tub Silhouette Image">
            <a:extLst>
              <a:ext uri="{FF2B5EF4-FFF2-40B4-BE49-F238E27FC236}">
                <a16:creationId xmlns:a16="http://schemas.microsoft.com/office/drawing/2014/main" id="{925DCE6A-92BA-7E04-E660-43BA6F11CBC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63169" y1="38015" x2="63169" y2="38015"/>
                        <a14:foregroundMark x1="61670" y1="39888" x2="61670" y2="39888"/>
                        <a14:foregroundMark x1="60921" y1="46255" x2="60921" y2="46255"/>
                        <a14:foregroundMark x1="35439" y1="26966" x2="35439" y2="26966"/>
                        <a14:foregroundMark x1="31156" y1="33708" x2="31156" y2="33708"/>
                        <a14:foregroundMark x1="39186" y1="37828" x2="39186" y2="37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460194" y="207515"/>
            <a:ext cx="3644777" cy="1532549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626C06F-3D1A-437C-AE54-0695CC667FA8}"/>
              </a:ext>
            </a:extLst>
          </p:cNvPr>
          <p:cNvSpPr txBox="1"/>
          <p:nvPr/>
        </p:nvSpPr>
        <p:spPr>
          <a:xfrm>
            <a:off x="5249208" y="863202"/>
            <a:ext cx="7870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Map to</a:t>
            </a:r>
          </a:p>
          <a:p>
            <a:r>
              <a:rPr lang="en-US" sz="1600" dirty="0">
                <a:solidFill>
                  <a:schemeClr val="bg2"/>
                </a:solidFill>
              </a:rPr>
              <a:t> Shop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5C06B1-6395-58F7-05AD-E7C51731AEE9}"/>
              </a:ext>
            </a:extLst>
          </p:cNvPr>
          <p:cNvSpPr txBox="1"/>
          <p:nvPr/>
        </p:nvSpPr>
        <p:spPr>
          <a:xfrm>
            <a:off x="2835654" y="936694"/>
            <a:ext cx="1157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Grooming</a:t>
            </a:r>
          </a:p>
          <a:p>
            <a:r>
              <a:rPr lang="en-US" sz="1600" dirty="0">
                <a:solidFill>
                  <a:schemeClr val="bg2"/>
                </a:solidFill>
              </a:rPr>
              <a:t>  Services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474719-728E-746D-64AB-7963920C1CB8}"/>
              </a:ext>
            </a:extLst>
          </p:cNvPr>
          <p:cNvSpPr txBox="1"/>
          <p:nvPr/>
        </p:nvSpPr>
        <p:spPr>
          <a:xfrm>
            <a:off x="7737179" y="786257"/>
            <a:ext cx="1004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Contacts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4EEF67-2A2F-9C9C-2AAF-46D011DE69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066" y="717737"/>
            <a:ext cx="1311654" cy="506371"/>
          </a:xfrm>
        </p:spPr>
        <p:txBody>
          <a:bodyPr>
            <a:normAutofit/>
          </a:bodyPr>
          <a:lstStyle/>
          <a:p>
            <a:r>
              <a:rPr lang="en-US" sz="1200" dirty="0"/>
              <a:t>Map to Shop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608F7A-2960-0F4F-309E-AFFE81F52D7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467170" y="2362347"/>
            <a:ext cx="4351086" cy="4192223"/>
          </a:xfrm>
          <a:prstGeom prst="rect">
            <a:avLst/>
          </a:prstGeom>
        </p:spPr>
      </p:pic>
      <p:pic>
        <p:nvPicPr>
          <p:cNvPr id="6" name="Picture 5" descr="A black and white logo with a paw print&#10;&#10;Description automatically generated">
            <a:hlinkClick r:id="rId6" action="ppaction://hlinksldjump"/>
            <a:extLst>
              <a:ext uri="{FF2B5EF4-FFF2-40B4-BE49-F238E27FC236}">
                <a16:creationId xmlns:a16="http://schemas.microsoft.com/office/drawing/2014/main" id="{06FB54B9-3E80-E840-414F-3088E31268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24000" y1="53400" x2="24000" y2="53400"/>
                        <a14:foregroundMark x1="67200" y1="46600" x2="67200" y2="46600"/>
                        <a14:foregroundMark x1="68600" y1="51000" x2="68600" y2="51000"/>
                        <a14:foregroundMark x1="50800" y1="41800" x2="50800" y2="41800"/>
                        <a14:foregroundMark x1="55400" y1="45600" x2="55400" y2="45600"/>
                        <a14:foregroundMark x1="44000" y1="47400" x2="44000" y2="47400"/>
                        <a14:foregroundMark x1="75800" y1="52000" x2="75800" y2="52000"/>
                        <a14:foregroundMark x1="53000" y1="56600" x2="53000" y2="56600"/>
                        <a14:backgroundMark x1="37400" y1="55400" x2="37400" y2="55400"/>
                        <a14:backgroundMark x1="37800" y1="52600" x2="37800" y2="52600"/>
                        <a14:backgroundMark x1="47800" y1="55600" x2="47800" y2="55600"/>
                        <a14:backgroundMark x1="69000" y1="55800" x2="69000" y2="55800"/>
                        <a14:backgroundMark x1="75400" y1="51600" x2="75400" y2="51600"/>
                        <a14:backgroundMark x1="42400" y1="53800" x2="42400" y2="5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54178">
            <a:off x="5045054" y="2936312"/>
            <a:ext cx="1195319" cy="11953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6BA075-8007-E94E-C1A6-38D264F79B6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100584" y="4321233"/>
            <a:ext cx="2667000" cy="18954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0E6F848-6CF3-C4B9-C966-90136A57D227}"/>
              </a:ext>
            </a:extLst>
          </p:cNvPr>
          <p:cNvSpPr txBox="1"/>
          <p:nvPr/>
        </p:nvSpPr>
        <p:spPr>
          <a:xfrm>
            <a:off x="527630" y="3083182"/>
            <a:ext cx="1865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osefin Slab" pitchFamily="2" charset="0"/>
              </a:rPr>
              <a:t>1234 Main St.</a:t>
            </a:r>
          </a:p>
          <a:p>
            <a:r>
              <a:rPr lang="en-US" b="1" dirty="0" err="1">
                <a:latin typeface="Josefin Slab" pitchFamily="2" charset="0"/>
              </a:rPr>
              <a:t>Mesa,Az</a:t>
            </a:r>
            <a:r>
              <a:rPr lang="en-US" b="1" dirty="0">
                <a:latin typeface="Josefin Slab" pitchFamily="2" charset="0"/>
              </a:rPr>
              <a:t> 12345</a:t>
            </a:r>
          </a:p>
          <a:p>
            <a:r>
              <a:rPr lang="en-US" b="1" dirty="0">
                <a:latin typeface="Josefin Slab" pitchFamily="2" charset="0"/>
              </a:rPr>
              <a:t>(480)555-1234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05F716-E36A-CFE4-45F1-D6C69712AD54}"/>
              </a:ext>
            </a:extLst>
          </p:cNvPr>
          <p:cNvSpPr txBox="1"/>
          <p:nvPr/>
        </p:nvSpPr>
        <p:spPr>
          <a:xfrm>
            <a:off x="1987726" y="1287422"/>
            <a:ext cx="77399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cap="none" spc="0" dirty="0">
                <a:ln/>
                <a:blipFill>
                  <a:blip r:embed="rId15">
                    <a:extLst>
                      <a:ext uri="{837473B0-CC2E-450A-ABE3-18F120FF3D39}">
                        <a1611:picAttrSrcUrl xmlns:a1611="http://schemas.microsoft.com/office/drawing/2016/11/main" r:id="rId16"/>
                      </a:ext>
                    </a:extLst>
                  </a:blip>
                  <a:stretch>
                    <a:fillRect/>
                  </a:stretch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 Nova Extra Bold" panose="02060903020205020403" pitchFamily="18" charset="0"/>
              </a:rPr>
              <a:t>We are Here</a:t>
            </a:r>
          </a:p>
        </p:txBody>
      </p:sp>
    </p:spTree>
    <p:extLst>
      <p:ext uri="{BB962C8B-B14F-4D97-AF65-F5344CB8AC3E}">
        <p14:creationId xmlns:p14="http://schemas.microsoft.com/office/powerpoint/2010/main" val="3764491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aw prints of a dog&#10;&#10;Description automatically generated">
            <a:extLst>
              <a:ext uri="{FF2B5EF4-FFF2-40B4-BE49-F238E27FC236}">
                <a16:creationId xmlns:a16="http://schemas.microsoft.com/office/drawing/2014/main" id="{ABECBFA1-EB65-C255-AC5C-1BFEBB766F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A272D96-8052-0340-8E71-D91F187928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61456" y1="79588" x2="61456" y2="795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114" y="9510"/>
            <a:ext cx="3879954" cy="1754507"/>
          </a:xfrm>
          <a:prstGeom prst="rect">
            <a:avLst/>
          </a:prstGeom>
          <a:noFill/>
        </p:spPr>
      </p:pic>
      <p:pic>
        <p:nvPicPr>
          <p:cNvPr id="17" name="Picture 16" descr="A black and white logo with a paw print&#10;&#10;Description automatically generated">
            <a:hlinkClick r:id="rId5" action="ppaction://hlinksldjump"/>
            <a:extLst>
              <a:ext uri="{FF2B5EF4-FFF2-40B4-BE49-F238E27FC236}">
                <a16:creationId xmlns:a16="http://schemas.microsoft.com/office/drawing/2014/main" id="{9992B5F6-6AD9-A4CE-FCE2-8C5D9C9669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24000" y1="53400" x2="24000" y2="53400"/>
                        <a14:foregroundMark x1="67200" y1="46600" x2="67200" y2="46600"/>
                        <a14:foregroundMark x1="68600" y1="51000" x2="68600" y2="51000"/>
                        <a14:foregroundMark x1="50800" y1="41800" x2="50800" y2="41800"/>
                        <a14:foregroundMark x1="55400" y1="45600" x2="55400" y2="45600"/>
                        <a14:foregroundMark x1="44000" y1="47400" x2="44000" y2="47400"/>
                        <a14:foregroundMark x1="75800" y1="52000" x2="75800" y2="52000"/>
                        <a14:foregroundMark x1="53000" y1="56600" x2="53000" y2="56600"/>
                        <a14:backgroundMark x1="37400" y1="55400" x2="37400" y2="55400"/>
                        <a14:backgroundMark x1="37800" y1="52600" x2="37800" y2="52600"/>
                        <a14:backgroundMark x1="47800" y1="55600" x2="47800" y2="55600"/>
                        <a14:backgroundMark x1="69000" y1="55800" x2="69000" y2="55800"/>
                        <a14:backgroundMark x1="75400" y1="51600" x2="75400" y2="51600"/>
                        <a14:backgroundMark x1="42400" y1="53800" x2="42400" y2="5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2002" y="-631793"/>
            <a:ext cx="2473991" cy="2473991"/>
          </a:xfrm>
          <a:prstGeom prst="rect">
            <a:avLst/>
          </a:prstGeom>
        </p:spPr>
      </p:pic>
      <p:pic>
        <p:nvPicPr>
          <p:cNvPr id="21" name="Picture 20" descr="Dog Sitting Logo Silhouette For Download">
            <a:hlinkClick r:id="rId8" action="ppaction://hlinksldjump"/>
            <a:extLst>
              <a:ext uri="{FF2B5EF4-FFF2-40B4-BE49-F238E27FC236}">
                <a16:creationId xmlns:a16="http://schemas.microsoft.com/office/drawing/2014/main" id="{C51EE0AF-F99F-5578-6E00-85A099C7520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1933" y="106159"/>
            <a:ext cx="2681581" cy="15331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Picture 23" descr="Dog In Tub Silhouette Image">
            <a:hlinkClick r:id="rId11" action="ppaction://hlinksldjump"/>
            <a:extLst>
              <a:ext uri="{FF2B5EF4-FFF2-40B4-BE49-F238E27FC236}">
                <a16:creationId xmlns:a16="http://schemas.microsoft.com/office/drawing/2014/main" id="{925DCE6A-92BA-7E04-E660-43BA6F11CBC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63169" y1="38015" x2="63169" y2="38015"/>
                        <a14:foregroundMark x1="61670" y1="39888" x2="61670" y2="39888"/>
                        <a14:foregroundMark x1="60921" y1="46255" x2="60921" y2="46255"/>
                        <a14:foregroundMark x1="35439" y1="26966" x2="35439" y2="26966"/>
                        <a14:foregroundMark x1="31156" y1="33708" x2="31156" y2="33708"/>
                        <a14:foregroundMark x1="39186" y1="37828" x2="39186" y2="37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460194" y="207515"/>
            <a:ext cx="3644777" cy="1532549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626C06F-3D1A-437C-AE54-0695CC667FA8}"/>
              </a:ext>
            </a:extLst>
          </p:cNvPr>
          <p:cNvSpPr txBox="1"/>
          <p:nvPr/>
        </p:nvSpPr>
        <p:spPr>
          <a:xfrm>
            <a:off x="5249208" y="863202"/>
            <a:ext cx="7870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Map to</a:t>
            </a:r>
          </a:p>
          <a:p>
            <a:r>
              <a:rPr lang="en-US" sz="1600" dirty="0">
                <a:solidFill>
                  <a:schemeClr val="bg2"/>
                </a:solidFill>
              </a:rPr>
              <a:t> Shop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05C06B1-6395-58F7-05AD-E7C51731AEE9}"/>
              </a:ext>
            </a:extLst>
          </p:cNvPr>
          <p:cNvSpPr txBox="1"/>
          <p:nvPr/>
        </p:nvSpPr>
        <p:spPr>
          <a:xfrm>
            <a:off x="2835654" y="936694"/>
            <a:ext cx="1157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Grooming</a:t>
            </a:r>
          </a:p>
          <a:p>
            <a:r>
              <a:rPr lang="en-US" sz="1600" dirty="0">
                <a:solidFill>
                  <a:schemeClr val="bg2"/>
                </a:solidFill>
              </a:rPr>
              <a:t>  Services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D474719-728E-746D-64AB-7963920C1CB8}"/>
              </a:ext>
            </a:extLst>
          </p:cNvPr>
          <p:cNvSpPr txBox="1"/>
          <p:nvPr/>
        </p:nvSpPr>
        <p:spPr>
          <a:xfrm>
            <a:off x="7737179" y="786257"/>
            <a:ext cx="1004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Contacts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78664B-5937-9D7B-DE2D-5F8BED0F0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555" y="786257"/>
            <a:ext cx="1123824" cy="498077"/>
          </a:xfrm>
        </p:spPr>
        <p:txBody>
          <a:bodyPr>
            <a:normAutofit/>
          </a:bodyPr>
          <a:lstStyle/>
          <a:p>
            <a:r>
              <a:rPr lang="en-US" sz="1200" dirty="0"/>
              <a:t>Contacts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95C4C31-8BBD-BD33-A10A-34E07D8F6B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901799"/>
              </p:ext>
            </p:extLst>
          </p:nvPr>
        </p:nvGraphicFramePr>
        <p:xfrm>
          <a:off x="2721935" y="4125433"/>
          <a:ext cx="6769395" cy="2438400"/>
        </p:xfrm>
        <a:graphic>
          <a:graphicData uri="http://schemas.openxmlformats.org/drawingml/2006/table">
            <a:tbl>
              <a:tblPr lastRow="1">
                <a:tableStyleId>{69C7853C-536D-4A76-A0AE-DD22124D55A5}</a:tableStyleId>
              </a:tblPr>
              <a:tblGrid>
                <a:gridCol w="6769395">
                  <a:extLst>
                    <a:ext uri="{9D8B030D-6E8A-4147-A177-3AD203B41FA5}">
                      <a16:colId xmlns:a16="http://schemas.microsoft.com/office/drawing/2014/main" val="266574550"/>
                    </a:ext>
                  </a:extLst>
                </a:gridCol>
              </a:tblGrid>
              <a:tr h="2438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14292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0EF6E49-3897-C49D-1B01-9DC19AAD65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1925155"/>
              </p:ext>
            </p:extLst>
          </p:nvPr>
        </p:nvGraphicFramePr>
        <p:xfrm>
          <a:off x="2721935" y="3429000"/>
          <a:ext cx="6755218" cy="3134833"/>
        </p:xfrm>
        <a:graphic>
          <a:graphicData uri="http://schemas.openxmlformats.org/drawingml/2006/table">
            <a:tbl>
              <a:tblPr/>
              <a:tblGrid>
                <a:gridCol w="6755218">
                  <a:extLst>
                    <a:ext uri="{9D8B030D-6E8A-4147-A177-3AD203B41FA5}">
                      <a16:colId xmlns:a16="http://schemas.microsoft.com/office/drawing/2014/main" val="986380165"/>
                    </a:ext>
                  </a:extLst>
                </a:gridCol>
              </a:tblGrid>
              <a:tr h="3134833">
                <a:tc>
                  <a:txBody>
                    <a:bodyPr/>
                    <a:lstStyle/>
                    <a:p>
                      <a:r>
                        <a:rPr lang="en-US" dirty="0"/>
                        <a:t>Name:</a:t>
                      </a:r>
                    </a:p>
                    <a:p>
                      <a:r>
                        <a:rPr lang="en-US" dirty="0"/>
                        <a:t>Email:</a:t>
                      </a:r>
                    </a:p>
                    <a:p>
                      <a:r>
                        <a:rPr lang="en-US" dirty="0"/>
                        <a:t>Phone: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86873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3D381C-47B9-3CA1-2978-65F54407B4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4712412"/>
              </p:ext>
            </p:extLst>
          </p:nvPr>
        </p:nvGraphicFramePr>
        <p:xfrm>
          <a:off x="2714847" y="4319081"/>
          <a:ext cx="6769395" cy="2237663"/>
        </p:xfrm>
        <a:graphic>
          <a:graphicData uri="http://schemas.openxmlformats.org/drawingml/2006/table">
            <a:tbl>
              <a:tblPr/>
              <a:tblGrid>
                <a:gridCol w="6769395">
                  <a:extLst>
                    <a:ext uri="{9D8B030D-6E8A-4147-A177-3AD203B41FA5}">
                      <a16:colId xmlns:a16="http://schemas.microsoft.com/office/drawing/2014/main" val="1548629636"/>
                    </a:ext>
                  </a:extLst>
                </a:gridCol>
              </a:tblGrid>
              <a:tr h="2237663">
                <a:tc>
                  <a:txBody>
                    <a:bodyPr/>
                    <a:lstStyle/>
                    <a:p>
                      <a:r>
                        <a:rPr lang="en-US" dirty="0"/>
                        <a:t>Comments: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2973824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8786539-B2F7-233D-A9C0-CA0C137A4054}"/>
              </a:ext>
            </a:extLst>
          </p:cNvPr>
          <p:cNvSpPr txBox="1"/>
          <p:nvPr/>
        </p:nvSpPr>
        <p:spPr>
          <a:xfrm>
            <a:off x="424416" y="2388781"/>
            <a:ext cx="1865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Josefin Slab" pitchFamily="2" charset="0"/>
              </a:rPr>
              <a:t>1234 Main St.</a:t>
            </a:r>
          </a:p>
          <a:p>
            <a:r>
              <a:rPr lang="en-US" b="1" dirty="0" err="1">
                <a:latin typeface="Josefin Slab" pitchFamily="2" charset="0"/>
              </a:rPr>
              <a:t>Mesa,Az</a:t>
            </a:r>
            <a:r>
              <a:rPr lang="en-US" b="1" dirty="0">
                <a:latin typeface="Josefin Slab" pitchFamily="2" charset="0"/>
              </a:rPr>
              <a:t> 12345</a:t>
            </a:r>
          </a:p>
          <a:p>
            <a:r>
              <a:rPr lang="en-US" b="1" dirty="0">
                <a:latin typeface="Josefin Slab" pitchFamily="2" charset="0"/>
              </a:rPr>
              <a:t>(480)555-1234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5A6E81-A9D6-8BE7-3E6B-10F07517A626}"/>
              </a:ext>
            </a:extLst>
          </p:cNvPr>
          <p:cNvSpPr txBox="1"/>
          <p:nvPr/>
        </p:nvSpPr>
        <p:spPr>
          <a:xfrm>
            <a:off x="2585571" y="1937647"/>
            <a:ext cx="75454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err="1">
                <a:ln/>
                <a:blipFill>
                  <a:blip r:embed="rId14">
                    <a:extLst>
                      <a:ext uri="{837473B0-CC2E-450A-ABE3-18F120FF3D39}">
                        <a1611:picAttrSrcUrl xmlns:a1611="http://schemas.microsoft.com/office/drawing/2016/11/main" r:id="rId15"/>
                      </a:ext>
                    </a:extLst>
                  </a:blip>
                  <a:stretch>
                    <a:fillRect/>
                  </a:stretch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 Nova Extra Bold" panose="02060903020205020403" pitchFamily="18" charset="0"/>
              </a:rPr>
              <a:t>Countact</a:t>
            </a:r>
            <a:r>
              <a:rPr lang="en-US" sz="6600" b="1" dirty="0">
                <a:ln/>
                <a:blipFill>
                  <a:blip r:embed="rId14">
                    <a:extLst>
                      <a:ext uri="{837473B0-CC2E-450A-ABE3-18F120FF3D39}">
                        <a1611:picAttrSrcUrl xmlns:a1611="http://schemas.microsoft.com/office/drawing/2016/11/main" r:id="rId15"/>
                      </a:ext>
                    </a:extLst>
                  </a:blip>
                  <a:stretch>
                    <a:fillRect/>
                  </a:stretch>
                </a:blip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Rockwell Nova Extra Bold" panose="02060903020205020403" pitchFamily="18" charset="0"/>
              </a:rPr>
              <a:t> Us</a:t>
            </a:r>
            <a:endParaRPr lang="en-US" sz="6600" b="1" cap="none" spc="0" dirty="0">
              <a:ln/>
              <a:blipFill>
                <a:blip r:embed="rId14">
                  <a:extLst>
                    <a:ext uri="{837473B0-CC2E-450A-ABE3-18F120FF3D39}">
                      <a1611:picAttrSrcUrl xmlns:a1611="http://schemas.microsoft.com/office/drawing/2016/11/main" r:id="rId15"/>
                    </a:ext>
                  </a:extLst>
                </a:blip>
                <a:stretch>
                  <a:fillRect/>
                </a:stretch>
              </a:blip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Rockwell Nova Extra Bold" panose="02060903020205020403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136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aw prints of a dog&#10;&#10;Description automatically generated">
            <a:extLst>
              <a:ext uri="{FF2B5EF4-FFF2-40B4-BE49-F238E27FC236}">
                <a16:creationId xmlns:a16="http://schemas.microsoft.com/office/drawing/2014/main" id="{ABECBFA1-EB65-C255-AC5C-1BFEBB766F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7" name="Picture 16" descr="A black and white logo with a paw print&#10;&#10;Description automatically generated">
            <a:hlinkClick r:id="rId3" action="ppaction://hlinksldjump"/>
            <a:extLst>
              <a:ext uri="{FF2B5EF4-FFF2-40B4-BE49-F238E27FC236}">
                <a16:creationId xmlns:a16="http://schemas.microsoft.com/office/drawing/2014/main" id="{9992B5F6-6AD9-A4CE-FCE2-8C5D9C9669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4000" y1="53400" x2="24000" y2="53400"/>
                        <a14:foregroundMark x1="67200" y1="46600" x2="67200" y2="46600"/>
                        <a14:foregroundMark x1="68600" y1="51000" x2="68600" y2="51000"/>
                        <a14:foregroundMark x1="50800" y1="41800" x2="50800" y2="41800"/>
                        <a14:foregroundMark x1="55400" y1="45600" x2="55400" y2="45600"/>
                        <a14:foregroundMark x1="44000" y1="47400" x2="44000" y2="47400"/>
                        <a14:foregroundMark x1="75800" y1="52000" x2="75800" y2="52000"/>
                        <a14:foregroundMark x1="53000" y1="56600" x2="53000" y2="56600"/>
                        <a14:backgroundMark x1="37400" y1="55400" x2="37400" y2="55400"/>
                        <a14:backgroundMark x1="37800" y1="52600" x2="37800" y2="52600"/>
                        <a14:backgroundMark x1="47800" y1="55600" x2="47800" y2="55600"/>
                        <a14:backgroundMark x1="69000" y1="55800" x2="69000" y2="55800"/>
                        <a14:backgroundMark x1="75400" y1="51600" x2="75400" y2="51600"/>
                        <a14:backgroundMark x1="42400" y1="53800" x2="42400" y2="53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2002" y="-631793"/>
            <a:ext cx="2473991" cy="2473991"/>
          </a:xfrm>
          <a:prstGeom prst="rect">
            <a:avLst/>
          </a:prstGeom>
        </p:spPr>
      </p:pic>
      <p:pic>
        <p:nvPicPr>
          <p:cNvPr id="24" name="Picture 23" descr="Dog In Tub Silhouette Image">
            <a:extLst>
              <a:ext uri="{FF2B5EF4-FFF2-40B4-BE49-F238E27FC236}">
                <a16:creationId xmlns:a16="http://schemas.microsoft.com/office/drawing/2014/main" id="{925DCE6A-92BA-7E04-E660-43BA6F11CB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63169" y1="38015" x2="63169" y2="38015"/>
                        <a14:foregroundMark x1="61670" y1="39888" x2="61670" y2="39888"/>
                        <a14:foregroundMark x1="60921" y1="46255" x2="60921" y2="46255"/>
                        <a14:foregroundMark x1="35439" y1="26966" x2="35439" y2="26966"/>
                        <a14:foregroundMark x1="31156" y1="33708" x2="31156" y2="33708"/>
                        <a14:foregroundMark x1="39186" y1="37828" x2="39186" y2="37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028035" y="-11080"/>
            <a:ext cx="3644777" cy="153254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05C06B1-6395-58F7-05AD-E7C51731AEE9}"/>
              </a:ext>
            </a:extLst>
          </p:cNvPr>
          <p:cNvSpPr txBox="1"/>
          <p:nvPr/>
        </p:nvSpPr>
        <p:spPr>
          <a:xfrm>
            <a:off x="5372963" y="706580"/>
            <a:ext cx="1157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2"/>
                </a:solidFill>
              </a:rPr>
              <a:t>Grooming</a:t>
            </a:r>
          </a:p>
          <a:p>
            <a:r>
              <a:rPr lang="en-US" sz="1600" dirty="0">
                <a:solidFill>
                  <a:schemeClr val="bg2"/>
                </a:solidFill>
              </a:rPr>
              <a:t>  Services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1AC549-447B-9960-7F1A-FD2FDFB5C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915" y="921961"/>
            <a:ext cx="1547718" cy="738788"/>
          </a:xfrm>
        </p:spPr>
        <p:txBody>
          <a:bodyPr>
            <a:normAutofit fontScale="90000"/>
          </a:bodyPr>
          <a:lstStyle/>
          <a:p>
            <a:r>
              <a:rPr lang="en-US" sz="1200" dirty="0"/>
              <a:t>How select a good pet</a:t>
            </a:r>
            <a:br>
              <a:rPr lang="en-US" dirty="0"/>
            </a:b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D639AFE1-1BDC-0274-093E-84EDCE5A20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9353" y="4670932"/>
            <a:ext cx="65" cy="677623"/>
          </a:xfrm>
          <a:prstGeom prst="rect">
            <a:avLst/>
          </a:prstGeom>
          <a:solidFill>
            <a:srgbClr val="34354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98375" rIns="0" bIns="198375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b="1" dirty="0">
              <a:solidFill>
                <a:srgbClr val="FF0000"/>
              </a:solidFill>
              <a:latin typeface="Josefin Slab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DD5870-9EED-9926-4FCF-A4F9FBCA35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07389" y="1997935"/>
            <a:ext cx="3359187" cy="491626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32B16BD-4F69-1037-3317-5892B133BD85}"/>
              </a:ext>
            </a:extLst>
          </p:cNvPr>
          <p:cNvGrpSpPr/>
          <p:nvPr/>
        </p:nvGrpSpPr>
        <p:grpSpPr>
          <a:xfrm>
            <a:off x="4210629" y="4590873"/>
            <a:ext cx="99000" cy="900000"/>
            <a:chOff x="4210629" y="4590873"/>
            <a:chExt cx="99000" cy="900000"/>
          </a:xfrm>
        </p:grpSpPr>
        <mc:AlternateContent xmlns:mc="http://schemas.openxmlformats.org/markup-compatibility/2006">
          <mc:Choice xmlns:p14="http://schemas.microsoft.com/office/powerpoint/2010/main" xmlns:aink="http://schemas.microsoft.com/office/drawing/2016/ink" Requires="p14 aink">
            <p:contentPart p14:bwMode="auto" r:id="rId9">
              <p14:nvContentPartPr>
                <p14:cNvPr id="9" name="Ink 8">
                  <a:extLst>
                    <a:ext uri="{FF2B5EF4-FFF2-40B4-BE49-F238E27FC236}">
                      <a16:creationId xmlns:a16="http://schemas.microsoft.com/office/drawing/2014/main" id="{3F76BD1A-336D-39CB-9679-478DE9734668}"/>
                    </a:ext>
                  </a:extLst>
                </p14:cNvPr>
                <p14:cNvContentPartPr/>
                <p14:nvPr/>
              </p14:nvContentPartPr>
              <p14:xfrm>
                <a:off x="4299189" y="4601673"/>
                <a:ext cx="10440" cy="718920"/>
              </p14:xfrm>
            </p:contentPart>
          </mc:Choice>
          <mc:Fallback>
            <p:pic>
              <p:nvPicPr>
                <p:cNvPr id="9" name="Ink 8">
                  <a:extLst>
                    <a:ext uri="{FF2B5EF4-FFF2-40B4-BE49-F238E27FC236}">
                      <a16:creationId xmlns:a16="http://schemas.microsoft.com/office/drawing/2014/main" id="{3F76BD1A-336D-39CB-9679-478DE9734668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4236189" y="4224033"/>
                  <a:ext cx="136080" cy="14745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xmlns:aink="http://schemas.microsoft.com/office/drawing/2016/ink" Requires="p14 aink">
            <p:contentPart p14:bwMode="auto" r:id="rId11">
              <p14:nvContentPartPr>
                <p14:cNvPr id="11" name="Ink 10">
                  <a:extLst>
                    <a:ext uri="{FF2B5EF4-FFF2-40B4-BE49-F238E27FC236}">
                      <a16:creationId xmlns:a16="http://schemas.microsoft.com/office/drawing/2014/main" id="{2DBC5387-5DE6-7E64-7798-F5CCFE06B23F}"/>
                    </a:ext>
                  </a:extLst>
                </p14:cNvPr>
                <p14:cNvContentPartPr/>
                <p14:nvPr/>
              </p14:nvContentPartPr>
              <p14:xfrm>
                <a:off x="4246989" y="4590873"/>
                <a:ext cx="62280" cy="900000"/>
              </p14:xfrm>
            </p:contentPart>
          </mc:Choice>
          <mc:Fallback>
            <p:pic>
              <p:nvPicPr>
                <p:cNvPr id="11" name="Ink 10">
                  <a:extLst>
                    <a:ext uri="{FF2B5EF4-FFF2-40B4-BE49-F238E27FC236}">
                      <a16:creationId xmlns:a16="http://schemas.microsoft.com/office/drawing/2014/main" id="{2DBC5387-5DE6-7E64-7798-F5CCFE06B23F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4184349" y="4212873"/>
                  <a:ext cx="187920" cy="1655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xmlns:aink="http://schemas.microsoft.com/office/drawing/2016/ink" Requires="p14 aink">
            <p:contentPart p14:bwMode="auto" r:id="rId13">
              <p14:nvContentPartPr>
                <p14:cNvPr id="12" name="Ink 11">
                  <a:extLst>
                    <a:ext uri="{FF2B5EF4-FFF2-40B4-BE49-F238E27FC236}">
                      <a16:creationId xmlns:a16="http://schemas.microsoft.com/office/drawing/2014/main" id="{634C8190-AF9F-32E6-5C7F-8E0BDB1AF0C5}"/>
                    </a:ext>
                  </a:extLst>
                </p14:cNvPr>
                <p14:cNvContentPartPr/>
                <p14:nvPr/>
              </p14:nvContentPartPr>
              <p14:xfrm>
                <a:off x="4210629" y="4597713"/>
                <a:ext cx="20880" cy="586800"/>
              </p14:xfrm>
            </p:contentPart>
          </mc:Choice>
          <mc:Fallback>
            <p:pic>
              <p:nvPicPr>
                <p:cNvPr id="12" name="Ink 11">
                  <a:extLst>
                    <a:ext uri="{FF2B5EF4-FFF2-40B4-BE49-F238E27FC236}">
                      <a16:creationId xmlns:a16="http://schemas.microsoft.com/office/drawing/2014/main" id="{634C8190-AF9F-32E6-5C7F-8E0BDB1AF0C5}"/>
                    </a:ext>
                  </a:extLst>
                </p:cNvPr>
                <p:cNvPicPr/>
                <p:nvPr/>
              </p:nvPicPr>
              <p:blipFill>
                <a:blip r:embed="rId14"/>
                <a:stretch>
                  <a:fillRect/>
                </a:stretch>
              </p:blipFill>
              <p:spPr>
                <a:xfrm>
                  <a:off x="4147989" y="4219713"/>
                  <a:ext cx="146520" cy="13424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082A53A4-BD37-B939-616F-1CE2FD4ED1F0}"/>
                  </a:ext>
                </a:extLst>
              </p14:cNvPr>
              <p14:cNvContentPartPr/>
              <p14:nvPr/>
            </p14:nvContentPartPr>
            <p14:xfrm>
              <a:off x="4234749" y="4610313"/>
              <a:ext cx="133560" cy="75384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082A53A4-BD37-B939-616F-1CE2FD4ED1F0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172109" y="4547673"/>
                <a:ext cx="259200" cy="879480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Rectangle 15">
            <a:extLst>
              <a:ext uri="{FF2B5EF4-FFF2-40B4-BE49-F238E27FC236}">
                <a16:creationId xmlns:a16="http://schemas.microsoft.com/office/drawing/2014/main" id="{D547B32C-4E59-85C2-CC00-8552F014EF5C}"/>
              </a:ext>
            </a:extLst>
          </p:cNvPr>
          <p:cNvSpPr/>
          <p:nvPr/>
        </p:nvSpPr>
        <p:spPr>
          <a:xfrm>
            <a:off x="186768" y="1093681"/>
            <a:ext cx="11742317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dirty="0">
                <a:blipFill>
                  <a:blip r:embed="rId17">
                    <a:extLst>
                      <a:ext uri="{837473B0-CC2E-450A-ABE3-18F120FF3D39}">
                        <a1611:picAttrSrcUrl xmlns:a1611="http://schemas.microsoft.com/office/drawing/2016/11/main" r:id="rId18"/>
                      </a:ext>
                    </a:extLst>
                  </a:blip>
                  <a:stretch>
                    <a:fillRect/>
                  </a:stretch>
                </a:blipFill>
                <a:latin typeface="Rockwell Nova Extra Bold" panose="02060903020205020403" pitchFamily="18" charset="0"/>
              </a:rPr>
              <a:t>How Select A Good Dog</a:t>
            </a:r>
            <a:endParaRPr lang="en-US" sz="6000" b="0" cap="none" spc="0" dirty="0">
              <a:ln w="0"/>
              <a:blipFill>
                <a:blip r:embed="rId17">
                  <a:extLst>
                    <a:ext uri="{837473B0-CC2E-450A-ABE3-18F120FF3D39}">
                      <a1611:picAttrSrcUrl xmlns:a1611="http://schemas.microsoft.com/office/drawing/2016/11/main" r:id="rId18"/>
                    </a:ext>
                  </a:extLst>
                </a:blip>
                <a:stretch>
                  <a:fillRect/>
                </a:stretch>
              </a:blipFill>
              <a:effectLst/>
              <a:latin typeface="Rockwell Nova Extra Bold" panose="020609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057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552</TotalTime>
  <Words>176</Words>
  <Application>Microsoft Office PowerPoint</Application>
  <PresentationFormat>Widescreen</PresentationFormat>
  <Paragraphs>64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Josefin Slab</vt:lpstr>
      <vt:lpstr>Rockwell Nova Extra Bold</vt:lpstr>
      <vt:lpstr>Office Theme</vt:lpstr>
      <vt:lpstr>A Dog’s Life</vt:lpstr>
      <vt:lpstr>Site Map</vt:lpstr>
      <vt:lpstr>Home Page</vt:lpstr>
      <vt:lpstr>Grooming Services </vt:lpstr>
      <vt:lpstr>Map to Shop</vt:lpstr>
      <vt:lpstr>Contacts</vt:lpstr>
      <vt:lpstr>How select a good pet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Dog’s Life</dc:title>
  <dc:creator>Rose,Noah Charles</dc:creator>
  <cp:lastModifiedBy>Rose,Noah Charles</cp:lastModifiedBy>
  <cp:revision>2</cp:revision>
  <dcterms:created xsi:type="dcterms:W3CDTF">2023-10-10T19:55:17Z</dcterms:created>
  <dcterms:modified xsi:type="dcterms:W3CDTF">2023-10-11T05:07:39Z</dcterms:modified>
</cp:coreProperties>
</file>

<file path=docProps/thumbnail.jpeg>
</file>